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56" r:id="rId6"/>
    <p:sldId id="260" r:id="rId7"/>
    <p:sldId id="264" r:id="rId8"/>
    <p:sldId id="265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2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p3"/><Relationship Id="rId6" Type="http://schemas.microsoft.com/office/2007/relationships/media" Target="../media/media7.mp3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ypresentation.ru/documents/907c9e2ccf77c97e48992a648ec31164/img5.jpg" TargetMode="External"/><Relationship Id="rId3" Type="http://schemas.openxmlformats.org/officeDocument/2006/relationships/hyperlink" Target="http://festival-europa.ru/upload/iblock/a69/a69f4d525d4b78915579a1b88920c9db.jpg" TargetMode="External"/><Relationship Id="rId7" Type="http://schemas.openxmlformats.org/officeDocument/2006/relationships/hyperlink" Target="http://orkzdravitsa.narod.ru/Photos_fs/Zdravitsa_-_2009_-_020.jpg" TargetMode="External"/><Relationship Id="rId2" Type="http://schemas.openxmlformats.org/officeDocument/2006/relationships/hyperlink" Target="http://mypresentation.ru/documents/a091fbe6bde8559b0654b084030be444/img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fa.rusplt.ru/netcat_files/news/3650267073.jpg" TargetMode="External"/><Relationship Id="rId5" Type="http://schemas.openxmlformats.org/officeDocument/2006/relationships/hyperlink" Target="http://www.tverkult.ru/wp-content/uploads/2014/11/163.jpg" TargetMode="External"/><Relationship Id="rId4" Type="http://schemas.openxmlformats.org/officeDocument/2006/relationships/hyperlink" Target="http://www.musical-sad.ru/_ld/25/60942982.jpg" TargetMode="External"/><Relationship Id="rId9" Type="http://schemas.openxmlformats.org/officeDocument/2006/relationships/hyperlink" Target="http://fmh.new.dom2.ru/fmh/public/image/bbe/3f1/81d/5b545564426ef9d9671228b/930_10000_0.50_0.50_1_false.gif?sig=SliqaT2MUnuLac7MxlZnL2RvbTJfcHJvZHVjdGlvb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microsoft.com/office/2007/relationships/media" Target="../media/media3.mp3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6" Type="http://schemas.microsoft.com/office/2007/relationships/media" Target="../media/media4.mp3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microsoft.com/office/2007/relationships/media" Target="../media/media5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microsoft.com/office/2007/relationships/media" Target="../media/media6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75855" y="234608"/>
            <a:ext cx="551506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0003" y="1564233"/>
            <a:ext cx="8280920" cy="1579213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Русские народные инструменты</a:t>
            </a:r>
            <a:endParaRPr lang="ru-RU" sz="4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0004" y="4941168"/>
            <a:ext cx="4140460" cy="1728192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Автор Дубровина Л.А. </a:t>
            </a:r>
          </a:p>
          <a:p>
            <a:pPr algn="ctr"/>
            <a:r>
              <a:rPr lang="ru-RU" sz="2800" b="1" dirty="0" smtClean="0"/>
              <a:t>учитель музыки МБОУ</a:t>
            </a:r>
          </a:p>
          <a:p>
            <a:pPr algn="ctr"/>
            <a:r>
              <a:rPr lang="ru-RU" sz="2800" b="1" dirty="0" smtClean="0"/>
              <a:t> СШ №17 г. Камышина Волгоградской области</a:t>
            </a:r>
            <a:endParaRPr lang="ru-RU" sz="2800" b="1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51920" y="428079"/>
            <a:ext cx="486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Угадай-ка инструмент!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482864" y="68395"/>
            <a:ext cx="1042416" cy="1042416"/>
          </a:xfrm>
          <a:prstGeom prst="actionButtonInform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нтон\Desktop\Новая папка (3)\красив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2058"/>
            <a:ext cx="3384376" cy="2476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19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Бубен 2.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Свирель  3.Балалайка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468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6-конечная звезда 7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балалай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979784" y="479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6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тон\Desktop\930_10000_0.50_0.50_1_false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346" y="2420888"/>
            <a:ext cx="3349316" cy="25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звук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25478" y="5713282"/>
            <a:ext cx="1438209" cy="951130"/>
          </a:xfrm>
          <a:prstGeom prst="actionButtonSou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7236296" y="5713282"/>
            <a:ext cx="1330448" cy="951130"/>
          </a:xfrm>
          <a:prstGeom prst="actionButtonE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29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1"/>
            <a:ext cx="8163162" cy="64494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Ссылки на картинки</a:t>
            </a:r>
            <a:endParaRPr lang="ru-RU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2"/>
              </a:rPr>
              <a:t>http://mypresentation.ru/documents/a091fbe6bde8559b0654b084030be444/img26.jpg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 оркестр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3"/>
              </a:rPr>
              <a:t>http://festival-europa.ru/upload/iblock/a69/a69f4d525d4b78915579a1b88920c9db.jpg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=люди с 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инструментами</a:t>
            </a:r>
            <a:endParaRPr lang="ru-RU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4"/>
              </a:rPr>
              <a:t>http://www.musical-sad.ru/_ld/25/60942982.jpg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 инструменты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5"/>
              </a:rPr>
              <a:t>http://www.tverkult.ru/wp-content/uploads/2014/11/163.jpg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 </a:t>
            </a:r>
            <a:r>
              <a:rPr lang="ru-RU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инстр</a:t>
            </a: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.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на траве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6"/>
              </a:rPr>
              <a:t>http://ufa.rusplt.ru/netcat_files/news/3650267073.jpg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 домры и балалайки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chemeClr val="bg1"/>
                </a:solidFill>
                <a:ea typeface="Calibri"/>
                <a:cs typeface="Times New Roman"/>
                <a:hlinkClick r:id="rId7"/>
              </a:rPr>
              <a:t>http</a:t>
            </a: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7"/>
              </a:rPr>
              <a:t>://orkzdravitsa.narod.ru/Photos_fs/Zdravitsa_-_2009_-_020.jpg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=балалайки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  <a:hlinkClick r:id="rId8"/>
              </a:rPr>
              <a:t>http://mypresentation.ru/documents/907c9e2ccf77c97e48992a648ec31164/img5.jpg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 = духовые </a:t>
            </a:r>
            <a:r>
              <a:rPr lang="ru-RU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инстр</a:t>
            </a:r>
            <a:endParaRPr lang="ru-RU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chemeClr val="bg1"/>
                </a:solidFill>
                <a:ea typeface="Calibri"/>
                <a:cs typeface="Times New Roman"/>
                <a:hlinkClick r:id="rId9"/>
              </a:rPr>
              <a:t>http://fmh.new.dom2.ru/fmh/public/image/bbe/3f1/81d/5b545564426ef9d9671228b/930_10000_0.50_0.50_1_false.gif?sig=SliqaT2MUnuLac7MxlZnL2RvbTJfcHJvZHVjdGlvbg</a:t>
            </a: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== аплодисменты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027527" y="5826985"/>
            <a:ext cx="701758" cy="698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74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Ребята! </a:t>
            </a:r>
            <a:r>
              <a:rPr lang="ru-RU" sz="3200" b="1" smtClean="0">
                <a:solidFill>
                  <a:schemeClr val="tx2"/>
                </a:solidFill>
              </a:rPr>
              <a:t>Будьте внимательны!</a:t>
            </a:r>
            <a:endParaRPr lang="ru-RU" sz="3200" b="1" dirty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Наведите курсор на звук, прослушайте фрагмент звучания инструмента.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Нажмите на фигуру с цифрой, указывающей правильный ответ.</a:t>
            </a:r>
            <a:endParaRPr lang="ru-RU" sz="3200" b="1" dirty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Если вы правильно ответите на вопрос, </a:t>
            </a:r>
            <a:r>
              <a:rPr lang="ru-RU" sz="3200" b="1" dirty="0" smtClean="0">
                <a:solidFill>
                  <a:schemeClr val="tx2"/>
                </a:solidFill>
              </a:rPr>
              <a:t>картинка раскрасится, а </a:t>
            </a:r>
            <a:r>
              <a:rPr lang="ru-RU" sz="3200" b="1" dirty="0">
                <a:solidFill>
                  <a:schemeClr val="tx2"/>
                </a:solidFill>
              </a:rPr>
              <a:t>вы получите </a:t>
            </a:r>
            <a:r>
              <a:rPr lang="ru-RU" sz="3200" b="1" dirty="0" smtClean="0">
                <a:solidFill>
                  <a:schemeClr val="tx2"/>
                </a:solidFill>
              </a:rPr>
              <a:t>аплодисменты.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>Нажав на стрелку, вы получите новое задание.</a:t>
            </a:r>
            <a:endParaRPr lang="ru-RU" sz="3200" b="1" dirty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Удачи!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5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 Тарелки 2.Бубен 3.Флейта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436848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7860" y="2132856"/>
            <a:ext cx="4508856" cy="396044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6-конечная звезда 6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8" name="6-конечная звезда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Бубе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7740586" y="496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1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00"/>
                </a:solidFill>
              </a:rPr>
              <a:t>1. </a:t>
            </a:r>
            <a:r>
              <a:rPr lang="ru-RU" sz="3200" b="1" dirty="0" smtClean="0">
                <a:solidFill>
                  <a:srgbClr val="FFFF00"/>
                </a:solidFill>
              </a:rPr>
              <a:t>Рожок 2</a:t>
            </a:r>
            <a:r>
              <a:rPr lang="ru-RU" sz="3200" b="1" dirty="0">
                <a:solidFill>
                  <a:srgbClr val="FFFF00"/>
                </a:solidFill>
              </a:rPr>
              <a:t>. Фагот </a:t>
            </a:r>
            <a:r>
              <a:rPr lang="ru-RU" sz="3200" b="1" dirty="0" smtClean="0">
                <a:solidFill>
                  <a:srgbClr val="FFFF00"/>
                </a:solidFill>
              </a:rPr>
              <a:t>3.Валторна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002" y="2163317"/>
            <a:ext cx="4176464" cy="39604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8" name="6-конечная звезда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ожо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881343" y="479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1.Скрипка 2. Балалайка 3. </a:t>
            </a:r>
            <a:r>
              <a:rPr lang="ru-RU" sz="3200" b="1" dirty="0" err="1" smtClean="0">
                <a:solidFill>
                  <a:srgbClr val="FFFF00"/>
                </a:solidFill>
              </a:rPr>
              <a:t>Домра,баян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0918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7" name="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8" name="6-конечная звезда 7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домр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922840" y="475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0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</a:t>
            </a:r>
            <a:r>
              <a:rPr lang="ru-RU" sz="3200" b="1" dirty="0">
                <a:solidFill>
                  <a:srgbClr val="FFFF00"/>
                </a:solidFill>
              </a:rPr>
              <a:t> Альт</a:t>
            </a:r>
            <a:r>
              <a:rPr lang="ru-RU" sz="3200" b="1" dirty="0" smtClean="0">
                <a:solidFill>
                  <a:srgbClr val="FFFF00"/>
                </a:solidFill>
              </a:rPr>
              <a:t>  2.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Тамбурин 3. Ложки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5808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224" y="2148717"/>
            <a:ext cx="4608512" cy="39604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6-конечная звезда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6-конечная звезда 7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лож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лож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922840" y="469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00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 </a:t>
            </a:r>
            <a:r>
              <a:rPr lang="ru-RU" sz="3200" b="1" dirty="0">
                <a:solidFill>
                  <a:srgbClr val="FFFF00"/>
                </a:solidFill>
              </a:rPr>
              <a:t>Гармоника </a:t>
            </a:r>
            <a:r>
              <a:rPr lang="ru-RU" sz="3200" b="1" dirty="0" smtClean="0">
                <a:solidFill>
                  <a:srgbClr val="FFFF00"/>
                </a:solidFill>
              </a:rPr>
              <a:t>2. Рожок 3. </a:t>
            </a:r>
            <a:r>
              <a:rPr lang="ru-RU" sz="3200" b="1" dirty="0">
                <a:solidFill>
                  <a:srgbClr val="FFFF00"/>
                </a:solidFill>
              </a:rPr>
              <a:t>Свирель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224" y="2155449"/>
            <a:ext cx="4219981" cy="396044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6-конечная звезда 7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Свирел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7922840" y="492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31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Рожок 2.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Флейта 3.Виолончель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224" y="2132856"/>
            <a:ext cx="4176464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50" y="2163317"/>
            <a:ext cx="4176464" cy="39604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6-конечная звезда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6-конечная звезда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ожо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836586" y="479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15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122413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1. Домра 2.Гусли 3.Флейта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2856"/>
            <a:ext cx="4652872" cy="3960440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261" y="2132856"/>
            <a:ext cx="4738236" cy="396044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668269" y="207711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1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6-конечная звезда 6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7191289" y="3301254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2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6-конечная звезда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935407" y="4581128"/>
            <a:ext cx="1130424" cy="1224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3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610976" y="609329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Гусли. Былинные наигрыши.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7795380" y="492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83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212</Words>
  <Application>Microsoft Office PowerPoint</Application>
  <PresentationFormat>Экран (4:3)</PresentationFormat>
  <Paragraphs>53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KarMaN</cp:lastModifiedBy>
  <cp:revision>29</cp:revision>
  <dcterms:created xsi:type="dcterms:W3CDTF">2016-06-13T13:31:07Z</dcterms:created>
  <dcterms:modified xsi:type="dcterms:W3CDTF">2016-06-16T20:46:20Z</dcterms:modified>
</cp:coreProperties>
</file>